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8" d="100"/>
          <a:sy n="38" d="100"/>
        </p:scale>
        <p:origin x="45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EA58-EFFF-4C4A-A604-1CB3110D8074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9D1D-38F5-41B0-99F5-FD8ECFB520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757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EA58-EFFF-4C4A-A604-1CB3110D8074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9D1D-38F5-41B0-99F5-FD8ECFB520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811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EA58-EFFF-4C4A-A604-1CB3110D8074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9D1D-38F5-41B0-99F5-FD8ECFB520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175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EA58-EFFF-4C4A-A604-1CB3110D8074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9D1D-38F5-41B0-99F5-FD8ECFB520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574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EA58-EFFF-4C4A-A604-1CB3110D8074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9D1D-38F5-41B0-99F5-FD8ECFB520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814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EA58-EFFF-4C4A-A604-1CB3110D8074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9D1D-38F5-41B0-99F5-FD8ECFB520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749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EA58-EFFF-4C4A-A604-1CB3110D8074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9D1D-38F5-41B0-99F5-FD8ECFB520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504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EA58-EFFF-4C4A-A604-1CB3110D8074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9D1D-38F5-41B0-99F5-FD8ECFB520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236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EA58-EFFF-4C4A-A604-1CB3110D8074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9D1D-38F5-41B0-99F5-FD8ECFB520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790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EA58-EFFF-4C4A-A604-1CB3110D8074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9D1D-38F5-41B0-99F5-FD8ECFB520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078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EA58-EFFF-4C4A-A604-1CB3110D8074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9D1D-38F5-41B0-99F5-FD8ECFB520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728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3EA58-EFFF-4C4A-A604-1CB3110D8074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F9D1D-38F5-41B0-99F5-FD8ECFB520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752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 descr="C:\Users\LENOVO\Desktop\WhatsApp Image 2021-01-28 at 11.10.36 (4).jpe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06" t="16508" r="19401" b="9565"/>
          <a:stretch/>
        </p:blipFill>
        <p:spPr bwMode="auto">
          <a:xfrm rot="16200000">
            <a:off x="3352257" y="-1350837"/>
            <a:ext cx="5492406" cy="954220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69647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C:\Users\LENOVO\Desktop\WhatsApp Image 2021-01-28 at 11.10.36 (3).jpe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94" t="20541" r="24359" b="39729"/>
          <a:stretch/>
        </p:blipFill>
        <p:spPr bwMode="auto">
          <a:xfrm rot="10800000">
            <a:off x="1415845" y="796412"/>
            <a:ext cx="9350478" cy="523567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80717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C:\Users\LENOVO\Desktop\WhatsApp Image 2021-01-28 at 11.10.36 (2).jpe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41" t="32407" r="34645" b="27649"/>
          <a:stretch/>
        </p:blipFill>
        <p:spPr bwMode="auto">
          <a:xfrm rot="10800000">
            <a:off x="1445341" y="722667"/>
            <a:ext cx="9335729" cy="544215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75216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 descr="C:\Users\LENOVO\Desktop\WhatsApp Image 2021-01-28 at 11.10.36 (1).jpe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07" t="26038" r="28477" b="18607"/>
          <a:stretch/>
        </p:blipFill>
        <p:spPr bwMode="auto">
          <a:xfrm rot="16200000">
            <a:off x="3443747" y="-1260989"/>
            <a:ext cx="5383162" cy="92914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78332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C:\Users\LENOVO\Desktop\WhatsApp Image 2021-01-28 at 11.10.36.jpe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86" t="10003" r="24883" b="27213"/>
          <a:stretch/>
        </p:blipFill>
        <p:spPr bwMode="auto">
          <a:xfrm rot="10800000">
            <a:off x="1268361" y="663673"/>
            <a:ext cx="9365226" cy="532416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44673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C:\Users\LENOVO\Desktop\WhatsApp Image 2021-01-28 at 11.10.35 (2).jpe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76" t="9030" r="18627" b="29679"/>
          <a:stretch/>
        </p:blipFill>
        <p:spPr bwMode="auto">
          <a:xfrm rot="16200000">
            <a:off x="3325761" y="-1246241"/>
            <a:ext cx="5427407" cy="930623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9106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C:\Users\LENOVO\Desktop\WhatsApp Image 2021-01-28 at 11.10.35.jpe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3" t="23095" r="8463" b="27789"/>
          <a:stretch/>
        </p:blipFill>
        <p:spPr bwMode="auto">
          <a:xfrm rot="16200000">
            <a:off x="3288890" y="-1312607"/>
            <a:ext cx="5456904" cy="943896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6528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C:\Users\LENOVO\Desktop\WhatsApp Image 2021-01-28 at 11.10.35.jpe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53" t="24196" r="59624" b="25783"/>
          <a:stretch/>
        </p:blipFill>
        <p:spPr bwMode="auto">
          <a:xfrm>
            <a:off x="1386348" y="722671"/>
            <a:ext cx="9129252" cy="53979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456136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1422</TotalTime>
  <Words>0</Words>
  <Application>Microsoft Office PowerPoint</Application>
  <PresentationFormat>Широкоэкранный</PresentationFormat>
  <Paragraphs>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LENOVO</cp:lastModifiedBy>
  <cp:revision>9</cp:revision>
  <dcterms:created xsi:type="dcterms:W3CDTF">2021-01-28T06:09:29Z</dcterms:created>
  <dcterms:modified xsi:type="dcterms:W3CDTF">2021-02-02T03:56:47Z</dcterms:modified>
</cp:coreProperties>
</file>